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slideMasters/slideMaster22.xml" ContentType="application/vnd.openxmlformats-officedocument.presentationml.slideMaster+xml"/>
  <Override PartName="/ppt/slides/slide22.xml" ContentType="application/vnd.openxmlformats-officedocument.presentationml.slide+xml"/>
  <Override PartName="/ppt/slideMasters/slideMaster23.xml" ContentType="application/vnd.openxmlformats-officedocument.presentationml.slideMaster+xml"/>
  <Override PartName="/ppt/slides/slide23.xml" ContentType="application/vnd.openxmlformats-officedocument.presentationml.slide+xml"/>
  <Override PartName="/ppt/slideMasters/slideMaster24.xml" ContentType="application/vnd.openxmlformats-officedocument.presentationml.slideMaster+xml"/>
  <Override PartName="/ppt/slides/slide24.xml" ContentType="application/vnd.openxmlformats-officedocument.presentationml.slide+xml"/>
  <Override PartName="/ppt/slideMasters/slideMaster25.xml" ContentType="application/vnd.openxmlformats-officedocument.presentationml.slideMaster+xml"/>
  <Override PartName="/ppt/slides/slide25.xml" ContentType="application/vnd.openxmlformats-officedocument.presentationml.slide+xml"/>
  <Override PartName="/ppt/slideMasters/slideMaster26.xml" ContentType="application/vnd.openxmlformats-officedocument.presentationml.slideMaster+xml"/>
  <Override PartName="/ppt/slides/slide26.xml" ContentType="application/vnd.openxmlformats-officedocument.presentationml.slide+xml"/>
  <Override PartName="/ppt/slideMasters/slideMaster27.xml" ContentType="application/vnd.openxmlformats-officedocument.presentationml.slideMaster+xml"/>
  <Override PartName="/ppt/slides/slide27.xml" ContentType="application/vnd.openxmlformats-officedocument.presentationml.slide+xml"/>
  <Override PartName="/ppt/slideMasters/slideMaster28.xml" ContentType="application/vnd.openxmlformats-officedocument.presentationml.slideMaster+xml"/>
  <Override PartName="/ppt/slides/slide28.xml" ContentType="application/vnd.openxmlformats-officedocument.presentationml.slide+xml"/>
  <Override PartName="/ppt/slideMasters/slideMaster29.xml" ContentType="application/vnd.openxmlformats-officedocument.presentationml.slideMaster+xml"/>
  <Override PartName="/ppt/slides/slide29.xml" ContentType="application/vnd.openxmlformats-officedocument.presentationml.slide+xml"/>
  <Override PartName="/ppt/slideMasters/slideMaster30.xml" ContentType="application/vnd.openxmlformats-officedocument.presentationml.slideMaster+xml"/>
  <Override PartName="/ppt/slides/slide30.xml" ContentType="application/vnd.openxmlformats-officedocument.presentationml.slide+xml"/>
  <Override PartName="/ppt/slideMasters/slideMaster31.xml" ContentType="application/vnd.openxmlformats-officedocument.presentationml.slideMaster+xml"/>
  <Override PartName="/ppt/slides/slide31.xml" ContentType="application/vnd.openxmlformats-officedocument.presentationml.slide+xml"/>
  <Override PartName="/ppt/slideMasters/slideMaster32.xml" ContentType="application/vnd.openxmlformats-officedocument.presentationml.slideMaster+xml"/>
  <Override PartName="/ppt/slides/slide32.xml" ContentType="application/vnd.openxmlformats-officedocument.presentationml.slide+xml"/>
  <Override PartName="/ppt/slideMasters/slideMaster33.xml" ContentType="application/vnd.openxmlformats-officedocument.presentationml.slideMaster+xml"/>
  <Override PartName="/ppt/slides/slide33.xml" ContentType="application/vnd.openxmlformats-officedocument.presentationml.slide+xml"/>
  <Override PartName="/ppt/slideMasters/slideMaster34.xml" ContentType="application/vnd.openxmlformats-officedocument.presentationml.slideMaster+xml"/>
  <Override PartName="/ppt/slides/slide34.xml" ContentType="application/vnd.openxmlformats-officedocument.presentationml.slide+xml"/>
  <Override PartName="/ppt/slideMasters/slideMaster35.xml" ContentType="application/vnd.openxmlformats-officedocument.presentationml.slideMaster+xml"/>
  <Override PartName="/ppt/slides/slide35.xml" ContentType="application/vnd.openxmlformats-officedocument.presentationml.slide+xml"/>
  <Override PartName="/ppt/slideMasters/slideMaster36.xml" ContentType="application/vnd.openxmlformats-officedocument.presentationml.slideMaster+xml"/>
  <Override PartName="/ppt/slides/slide36.xml" ContentType="application/vnd.openxmlformats-officedocument.presentationml.slide+xml"/>
  <Override PartName="/ppt/slideMasters/slideMaster37.xml" ContentType="application/vnd.openxmlformats-officedocument.presentationml.slideMaster+xml"/>
  <Override PartName="/ppt/slides/slide37.xml" ContentType="application/vnd.openxmlformats-officedocument.presentationml.slide+xml"/>
  <Override PartName="/ppt/slideMasters/slideMaster38.xml" ContentType="application/vnd.openxmlformats-officedocument.presentationml.slideMaster+xml"/>
  <Override PartName="/ppt/slides/slide38.xml" ContentType="application/vnd.openxmlformats-officedocument.presentationml.slide+xml"/>
  <Override PartName="/ppt/slideMasters/slideMaster39.xml" ContentType="application/vnd.openxmlformats-officedocument.presentationml.slideMaster+xml"/>
  <Override PartName="/ppt/slides/slide39.xml" ContentType="application/vnd.openxmlformats-officedocument.presentationml.slide+xml"/>
  <Override PartName="/ppt/slideMasters/slideMaster40.xml" ContentType="application/vnd.openxmlformats-officedocument.presentationml.slideMaster+xml"/>
  <Override PartName="/ppt/slides/slide40.xml" ContentType="application/vnd.openxmlformats-officedocument.presentationml.slide+xml"/>
  <Override PartName="/ppt/slideMasters/slideMaster41.xml" ContentType="application/vnd.openxmlformats-officedocument.presentationml.slideMaster+xml"/>
  <Override PartName="/ppt/slides/slide41.xml" ContentType="application/vnd.openxmlformats-officedocument.presentationml.slide+xml"/>
  <Override PartName="/ppt/slideMasters/slideMaster42.xml" ContentType="application/vnd.openxmlformats-officedocument.presentationml.slideMaster+xml"/>
  <Override PartName="/ppt/slides/slide42.xml" ContentType="application/vnd.openxmlformats-officedocument.presentationml.slide+xml"/>
  <Override PartName="/ppt/slideMasters/slideMaster43.xml" ContentType="application/vnd.openxmlformats-officedocument.presentationml.slideMaster+xml"/>
  <Override PartName="/ppt/slides/slide43.xml" ContentType="application/vnd.openxmlformats-officedocument.presentationml.slide+xml"/>
  <Override PartName="/ppt/slideMasters/slideMaster44.xml" ContentType="application/vnd.openxmlformats-officedocument.presentationml.slideMaster+xml"/>
  <Override PartName="/ppt/slides/slide44.xml" ContentType="application/vnd.openxmlformats-officedocument.presentationml.slide+xml"/>
  <Override PartName="/ppt/slideMasters/slideMaster45.xml" ContentType="application/vnd.openxmlformats-officedocument.presentationml.slideMaster+xml"/>
  <Override PartName="/ppt/slides/slide45.xml" ContentType="application/vnd.openxmlformats-officedocument.presentationml.slide+xml"/>
  <Override PartName="/ppt/slideMasters/slideMaster46.xml" ContentType="application/vnd.openxmlformats-officedocument.presentationml.slideMaster+xml"/>
  <Override PartName="/ppt/slides/slide46.xml" ContentType="application/vnd.openxmlformats-officedocument.presentationml.slide+xml"/>
  <Override PartName="/ppt/slideMasters/slideMaster47.xml" ContentType="application/vnd.openxmlformats-officedocument.presentationml.slideMaster+xml"/>
  <Override PartName="/ppt/slides/slide47.xml" ContentType="application/vnd.openxmlformats-officedocument.presentationml.slide+xml"/>
  <Override PartName="/ppt/slideMasters/slideMaster48.xml" ContentType="application/vnd.openxmlformats-officedocument.presentationml.slideMaster+xml"/>
  <Override PartName="/ppt/slides/slide48.xml" ContentType="application/vnd.openxmlformats-officedocument.presentationml.slide+xml"/>
  <Override PartName="/ppt/slideMasters/slideMaster49.xml" ContentType="application/vnd.openxmlformats-officedocument.presentationml.slideMaster+xml"/>
  <Override PartName="/ppt/slides/slide49.xml" ContentType="application/vnd.openxmlformats-officedocument.presentationml.slide+xml"/>
  <Override PartName="/ppt/slideMasters/slideMaster50.xml" ContentType="application/vnd.openxmlformats-officedocument.presentationml.slideMaster+xml"/>
  <Override PartName="/ppt/slides/slide50.xml" ContentType="application/vnd.openxmlformats-officedocument.presentationml.slide+xml"/>
  <Override PartName="/ppt/slideMasters/slideMaster51.xml" ContentType="application/vnd.openxmlformats-officedocument.presentationml.slideMaster+xml"/>
  <Override PartName="/ppt/slides/slide51.xml" ContentType="application/vnd.openxmlformats-officedocument.presentationml.slide+xml"/>
  <Override PartName="/ppt/slideMasters/slideMaster52.xml" ContentType="application/vnd.openxmlformats-officedocument.presentationml.slideMaster+xml"/>
  <Override PartName="/ppt/slides/slide52.xml" ContentType="application/vnd.openxmlformats-officedocument.presentationml.slide+xml"/>
  <Override PartName="/ppt/slideMasters/slideMaster53.xml" ContentType="application/vnd.openxmlformats-officedocument.presentationml.slideMaster+xml"/>
  <Override PartName="/ppt/slides/slide53.xml" ContentType="application/vnd.openxmlformats-officedocument.presentationml.slide+xml"/>
  <Override PartName="/ppt/slideMasters/slideMaster54.xml" ContentType="application/vnd.openxmlformats-officedocument.presentationml.slideMaster+xml"/>
  <Override PartName="/ppt/slides/slide54.xml" ContentType="application/vnd.openxmlformats-officedocument.presentationml.slide+xml"/>
  <Override PartName="/ppt/slideMasters/slideMaster55.xml" ContentType="application/vnd.openxmlformats-officedocument.presentationml.slideMaster+xml"/>
  <Override PartName="/ppt/slides/slide55.xml" ContentType="application/vnd.openxmlformats-officedocument.presentationml.slide+xml"/>
  <Override PartName="/ppt/slideMasters/slideMaster56.xml" ContentType="application/vnd.openxmlformats-officedocument.presentationml.slideMaster+xml"/>
  <Override PartName="/ppt/slides/slide56.xml" ContentType="application/vnd.openxmlformats-officedocument.presentationml.slide+xml"/>
  <Override PartName="/ppt/slideMasters/slideMaster57.xml" ContentType="application/vnd.openxmlformats-officedocument.presentationml.slideMaster+xml"/>
  <Override PartName="/ppt/slides/slide57.xml" ContentType="application/vnd.openxmlformats-officedocument.presentationml.slide+xml"/>
  <Override PartName="/ppt/slideMasters/slideMaster58.xml" ContentType="application/vnd.openxmlformats-officedocument.presentationml.slideMaster+xml"/>
  <Override PartName="/ppt/slides/slide58.xml" ContentType="application/vnd.openxmlformats-officedocument.presentationml.slide+xml"/>
  <Override PartName="/ppt/slideMasters/slideMaster59.xml" ContentType="application/vnd.openxmlformats-officedocument.presentationml.slideMaster+xml"/>
  <Override PartName="/ppt/slides/slide59.xml" ContentType="application/vnd.openxmlformats-officedocument.presentationml.slide+xml"/>
  <Override PartName="/ppt/slideMasters/slideMaster60.xml" ContentType="application/vnd.openxmlformats-officedocument.presentationml.slideMaster+xml"/>
  <Override PartName="/ppt/slides/slide60.xml" ContentType="application/vnd.openxmlformats-officedocument.presentationml.slide+xml"/>
  <Override PartName="/ppt/slideMasters/slideMaster61.xml" ContentType="application/vnd.openxmlformats-officedocument.presentationml.slideMaster+xml"/>
  <Override PartName="/ppt/slides/slide61.xml" ContentType="application/vnd.openxmlformats-officedocument.presentationml.slide+xml"/>
  <Override PartName="/ppt/slideMasters/slideMaster62.xml" ContentType="application/vnd.openxmlformats-officedocument.presentationml.slideMaster+xml"/>
  <Override PartName="/ppt/slides/slide6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</p:sldIdLst>
  <p:notesMasterIdLst>
    <p:notesMasterId r:id="rId64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notesMaster" Target="notesMasters/notesMaster1.xml"/><Relationship Id="rId65" Type="http://schemas.openxmlformats.org/officeDocument/2006/relationships/presProps" Target="presProps.xml"/><Relationship Id="rId66" Type="http://schemas.openxmlformats.org/officeDocument/2006/relationships/viewProps" Target="viewProps.xml"/><Relationship Id="rId67" Type="http://schemas.openxmlformats.org/officeDocument/2006/relationships/theme" Target="theme/theme1.xml"/><Relationship Id="rId6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2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2.xml"/>
		</Relationships>
</file>

<file path=ppt/notesSlides/_rels/notesSlide2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3.xml"/>
		</Relationships>
</file>

<file path=ppt/notesSlides/_rels/notesSlide2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4.xml"/>
		</Relationships>
</file>

<file path=ppt/notesSlides/_rels/notesSlide2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5.xml"/>
		</Relationships>
</file>

<file path=ppt/notesSlides/_rels/notesSlide2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6.xml"/>
		</Relationships>
</file>

<file path=ppt/notesSlides/_rels/notesSlide2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7.xml"/>
		</Relationships>
</file>

<file path=ppt/notesSlides/_rels/notesSlide2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8.xml"/>
		</Relationships>
</file>

<file path=ppt/notesSlides/_rels/notesSlide2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9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3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0.xml"/>
		</Relationships>
</file>

<file path=ppt/notesSlides/_rels/notesSlide3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1.xml"/>
		</Relationships>
</file>

<file path=ppt/notesSlides/_rels/notesSlide3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2.xml"/>
		</Relationships>
</file>

<file path=ppt/notesSlides/_rels/notesSlide3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3.xml"/>
		</Relationships>
</file>

<file path=ppt/notesSlides/_rels/notesSlide3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4.xml"/>
		</Relationships>
</file>

<file path=ppt/notesSlides/_rels/notesSlide3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5.xml"/>
		</Relationships>
</file>

<file path=ppt/notesSlides/_rels/notesSlide3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6.xml"/>
		</Relationships>
</file>

<file path=ppt/notesSlides/_rels/notesSlide3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7.xml"/>
		</Relationships>
</file>

<file path=ppt/notesSlides/_rels/notesSlide3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8.xml"/>
		</Relationships>
</file>

<file path=ppt/notesSlides/_rels/notesSlide3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9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4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0.xml"/>
		</Relationships>
</file>

<file path=ppt/notesSlides/_rels/notesSlide4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1.xml"/>
		</Relationships>
</file>

<file path=ppt/notesSlides/_rels/notesSlide4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2.xml"/>
		</Relationships>
</file>

<file path=ppt/notesSlides/_rels/notesSlide4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3.xml"/>
		</Relationships>
</file>

<file path=ppt/notesSlides/_rels/notesSlide4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4.xml"/>
		</Relationships>
</file>

<file path=ppt/notesSlides/_rels/notesSlide4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5.xml"/>
		</Relationships>
</file>

<file path=ppt/notesSlides/_rels/notesSlide4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6.xml"/>
		</Relationships>
</file>

<file path=ppt/notesSlides/_rels/notesSlide4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7.xml"/>
		</Relationships>
</file>

<file path=ppt/notesSlides/_rels/notesSlide4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8.xml"/>
		</Relationships>
</file>

<file path=ppt/notesSlides/_rels/notesSlide4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9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5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0.xml"/>
		</Relationships>
</file>

<file path=ppt/notesSlides/_rels/notesSlide5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1.xml"/>
		</Relationships>
</file>

<file path=ppt/notesSlides/_rels/notesSlide5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2.xml"/>
		</Relationships>
</file>

<file path=ppt/notesSlides/_rels/notesSlide5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3.xml"/>
		</Relationships>
</file>

<file path=ppt/notesSlides/_rels/notesSlide5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4.xml"/>
		</Relationships>
</file>

<file path=ppt/notesSlides/_rels/notesSlide5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5.xml"/>
		</Relationships>
</file>

<file path=ppt/notesSlides/_rels/notesSlide5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6.xml"/>
		</Relationships>
</file>

<file path=ppt/notesSlides/_rels/notesSlide5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7.xml"/>
		</Relationships>
</file>

<file path=ppt/notesSlides/_rels/notesSlide5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8.xml"/>
		</Relationships>
</file>

<file path=ppt/notesSlides/_rels/notesSlide5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9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6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0.xml"/>
		</Relationships>
</file>

<file path=ppt/notesSlides/_rels/notesSlide6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1.xml"/>
		</Relationships>
</file>

<file path=ppt/notesSlides/_rels/notesSlide6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2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npx @marp-team/marp-cli@latest SE.md -o SE.pdf --pdf --allow-local-files --pdf-outlines --title "FLX™ PON - DM Northbound APIs, NETCONF/YANG &amp; Telemetry"; npx @marp-team/marp-cli@latest SE.md -o SE.html --html --allow-local-files --title "FLX™ PON - DM Northbound APIs, NETCONF/YANG &amp; Telemetry"; npx @marp-team/marp-cli@latest SE.md -o SE.pptx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1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2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3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4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3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4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5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5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0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0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1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image" Target="../media/Slide-62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Slide-7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Slide-8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Slide-9-image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3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4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5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0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1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2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62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5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</vt:vector>
  </TitlesOfParts>
  <Company>Created by Marp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FLX™ PON - DM Northbound APIs, NETCONF &amp; YANG, Telemetry</dc:title>
  <dc:subject>PptxGenJS Presentation</dc:subject>
  <dc:creator>Lee Cowdrey &lt;lee.cowdrey@commscope.com&gt;&lt;lee@cowdrey.net&gt;</dc:creator>
  <cp:lastModifiedBy>Lee Cowdrey &lt;lee.cowdrey@commscope.com&gt;&lt;lee@cowdrey.net&gt;</cp:lastModifiedBy>
  <cp:revision>1</cp:revision>
  <dcterms:created xsi:type="dcterms:W3CDTF">2023-04-05T19:38:01Z</dcterms:created>
  <dcterms:modified xsi:type="dcterms:W3CDTF">2023-04-05T19:38:01Z</dcterms:modified>
</cp:coreProperties>
</file>